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4"/>
    <p:sldMasterId id="2147483710" r:id="rId5"/>
  </p:sldMasterIdLst>
  <p:sldIdLst>
    <p:sldId id="302" r:id="rId6"/>
    <p:sldId id="256" r:id="rId7"/>
    <p:sldId id="301" r:id="rId8"/>
    <p:sldId id="303" r:id="rId9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0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7" autoAdjust="0"/>
    <p:restoredTop sz="95574"/>
  </p:normalViewPr>
  <p:slideViewPr>
    <p:cSldViewPr snapToGrid="0">
      <p:cViewPr varScale="1">
        <p:scale>
          <a:sx n="156" d="100"/>
          <a:sy n="156" d="100"/>
        </p:scale>
        <p:origin x="414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6842"/>
            <a:ext cx="9053945" cy="1126868"/>
          </a:xfrm>
        </p:spPr>
        <p:txBody>
          <a:bodyPr/>
          <a:lstStyle/>
          <a:p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38200" y="2512405"/>
            <a:ext cx="9053945" cy="3597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91197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35300" y="3522654"/>
            <a:ext cx="8560955" cy="230505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2B9A79-3B0A-0D4D-B9E0-3285C39D1E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3431" y="603531"/>
            <a:ext cx="2936130" cy="2010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22DA10-53C9-D544-838A-F1B50FBE2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817" y="5827704"/>
            <a:ext cx="3199357" cy="106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46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7" y="3102776"/>
            <a:ext cx="5396345" cy="3481198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1CC9F3-F48C-2942-B390-C2CE1ED251FE}"/>
              </a:ext>
            </a:extLst>
          </p:cNvPr>
          <p:cNvGrpSpPr/>
          <p:nvPr userDrawn="1"/>
        </p:nvGrpSpPr>
        <p:grpSpPr>
          <a:xfrm>
            <a:off x="620510" y="403579"/>
            <a:ext cx="5042312" cy="5646210"/>
            <a:chOff x="723541" y="2002667"/>
            <a:chExt cx="3191636" cy="357388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A355BA5-A77C-914B-A4BB-332C6F8448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23541" y="2002667"/>
              <a:ext cx="2959816" cy="357388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811D9BD-1101-C84C-884B-4C9E99DAE6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68909" y="3292366"/>
              <a:ext cx="2846268" cy="19493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9947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8" y="3338945"/>
            <a:ext cx="5396345" cy="3186462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33F10D-34DE-C04F-9297-7F7331AFC6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58528" y="1210614"/>
            <a:ext cx="2233257" cy="152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58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943144" y="4727407"/>
            <a:ext cx="1943100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r">
              <a:defRPr sz="9600" b="1">
                <a:solidFill>
                  <a:schemeClr val="tx1"/>
                </a:solidFill>
                <a:latin typeface="GT Walsheim" charset="0"/>
                <a:ea typeface="GT Walsheim" charset="0"/>
                <a:cs typeface="GT Walsheim" charset="0"/>
              </a:defRPr>
            </a:lvl1pPr>
          </a:lstStyle>
          <a:p>
            <a:pPr lvl="0"/>
            <a:r>
              <a:rPr lang="en-US"/>
              <a:t>1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5414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8408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45261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6718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19397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9264" y="119397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60327" y="119397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46302" y="891369"/>
            <a:ext cx="425364" cy="1155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286582" y="891369"/>
            <a:ext cx="425364" cy="1155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947645" y="891369"/>
            <a:ext cx="425364" cy="1155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327152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0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4460" y="1250630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91778" y="948020"/>
            <a:ext cx="425364" cy="1155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4460" y="3628070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91778" y="3325460"/>
            <a:ext cx="425364" cy="1155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889750" y="1250630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677068" y="948020"/>
            <a:ext cx="425364" cy="1155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89750" y="3628070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677068" y="3325460"/>
            <a:ext cx="425364" cy="1155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9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389255" y="4279271"/>
            <a:ext cx="5394325" cy="203390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389255" y="2276475"/>
            <a:ext cx="5396345" cy="1777932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6882DC-18DE-5540-BDB8-2E97408468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6462" y="848230"/>
            <a:ext cx="2804497" cy="19207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6AD79D-D32C-354E-8B0E-47FF87E3DE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752" y="5827704"/>
            <a:ext cx="3199357" cy="106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0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5674" y="2298000"/>
            <a:ext cx="8560955" cy="230505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9793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5946098" y="3250353"/>
            <a:ext cx="5396345" cy="2621619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A3354A-89CF-064B-8D8B-DA1926EE75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5834" y="395448"/>
            <a:ext cx="4898351" cy="548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4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8" y="3338945"/>
            <a:ext cx="5396345" cy="3186462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1042AF-01C9-7044-920C-6CBC6DE174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58528" y="879752"/>
            <a:ext cx="1896332" cy="212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943144" y="4727407"/>
            <a:ext cx="1943100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r">
              <a:defRPr sz="9600" b="1">
                <a:solidFill>
                  <a:schemeClr val="tx1"/>
                </a:solidFill>
                <a:latin typeface="GT Walsheim" charset="0"/>
                <a:ea typeface="GT Walsheim" charset="0"/>
                <a:cs typeface="GT Walsheim" charset="0"/>
              </a:defRPr>
            </a:lvl1pPr>
          </a:lstStyle>
          <a:p>
            <a:pPr lvl="0"/>
            <a:r>
              <a:rPr lang="en-US"/>
              <a:t>1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92927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2552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97124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9264" y="1097124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60327" y="1097124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46302" y="794515"/>
            <a:ext cx="425364" cy="1155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286582" y="794515"/>
            <a:ext cx="425364" cy="1155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947645" y="794515"/>
            <a:ext cx="425364" cy="1155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1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4460" y="1256101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91778" y="953491"/>
            <a:ext cx="425364" cy="1155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4460" y="3633541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91778" y="3330931"/>
            <a:ext cx="425364" cy="1155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889750" y="1256101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677068" y="953491"/>
            <a:ext cx="425364" cy="1155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89750" y="3633541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677068" y="3330931"/>
            <a:ext cx="425364" cy="1155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20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389255" y="5084963"/>
            <a:ext cx="5394325" cy="12282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389255" y="3221287"/>
            <a:ext cx="5396345" cy="1638812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45C3B0-E5EF-2446-A551-3A571E4505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0783" y="395448"/>
            <a:ext cx="2518406" cy="282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6842"/>
            <a:ext cx="9053945" cy="1126868"/>
          </a:xfrm>
        </p:spPr>
        <p:txBody>
          <a:bodyPr/>
          <a:lstStyle/>
          <a:p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38200" y="2512405"/>
            <a:ext cx="9053945" cy="3597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33499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4.emf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76475"/>
            <a:ext cx="8929255" cy="3148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39BBA5-F5D6-CC4D-BB97-98FB0B03DF5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25674" y="5534393"/>
            <a:ext cx="1216068" cy="13621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9C303E-D350-814B-8B8A-E52654796B3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818322" y="5833262"/>
            <a:ext cx="3199357" cy="106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2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53" r:id="rId2"/>
    <p:sldLayoutId id="2147483676" r:id="rId3"/>
    <p:sldLayoutId id="2147483678" r:id="rId4"/>
    <p:sldLayoutId id="2147483680" r:id="rId5"/>
    <p:sldLayoutId id="2147483685" r:id="rId6"/>
    <p:sldLayoutId id="2147483686" r:id="rId7"/>
    <p:sldLayoutId id="214748368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" userDrawn="1">
          <p15:clr>
            <a:srgbClr val="F26B43"/>
          </p15:clr>
        </p15:guide>
        <p15:guide id="2" userDrawn="1">
          <p15:clr>
            <a:srgbClr val="F26B43"/>
          </p15:clr>
        </p15:guide>
        <p15:guide id="3" pos="5768" userDrawn="1">
          <p15:clr>
            <a:srgbClr val="F26B43"/>
          </p15:clr>
        </p15:guide>
        <p15:guide id="4" pos="1912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7680" userDrawn="1">
          <p15:clr>
            <a:srgbClr val="F26B43"/>
          </p15:clr>
        </p15:guide>
        <p15:guide id="7" orient="horz" pos="1434" userDrawn="1">
          <p15:clr>
            <a:srgbClr val="F26B43"/>
          </p15:clr>
        </p15:guide>
        <p15:guide id="8" orient="horz" pos="2886" userDrawn="1">
          <p15:clr>
            <a:srgbClr val="F26B43"/>
          </p15:clr>
        </p15:guide>
        <p15:guide id="9" orient="horz" pos="431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76475"/>
            <a:ext cx="8929255" cy="3148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770747" y="6356350"/>
            <a:ext cx="3714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C4A3DE-68DE-124F-A1BA-A751847F19D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73805" y="5850211"/>
            <a:ext cx="1303751" cy="8929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81CFCB-90E0-FF4D-9B8B-AE64DC02252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818321" y="5827704"/>
            <a:ext cx="3199357" cy="106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81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1" r:id="rId2"/>
    <p:sldLayoutId id="2147483712" r:id="rId3"/>
    <p:sldLayoutId id="2147483713" r:id="rId4"/>
    <p:sldLayoutId id="2147483718" r:id="rId5"/>
    <p:sldLayoutId id="2147483717" r:id="rId6"/>
    <p:sldLayoutId id="2147483724" r:id="rId7"/>
    <p:sldLayoutId id="2147483725" r:id="rId8"/>
    <p:sldLayoutId id="214748372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">
          <p15:clr>
            <a:srgbClr val="F26B43"/>
          </p15:clr>
        </p15:guide>
        <p15:guide id="2">
          <p15:clr>
            <a:srgbClr val="F26B43"/>
          </p15:clr>
        </p15:guide>
        <p15:guide id="3" pos="5768">
          <p15:clr>
            <a:srgbClr val="F26B43"/>
          </p15:clr>
        </p15:guide>
        <p15:guide id="4" pos="1912">
          <p15:clr>
            <a:srgbClr val="F26B43"/>
          </p15:clr>
        </p15:guide>
        <p15:guide id="5" pos="3840">
          <p15:clr>
            <a:srgbClr val="F26B43"/>
          </p15:clr>
        </p15:guide>
        <p15:guide id="6" pos="7680">
          <p15:clr>
            <a:srgbClr val="F26B43"/>
          </p15:clr>
        </p15:guide>
        <p15:guide id="7" orient="horz" pos="1434">
          <p15:clr>
            <a:srgbClr val="F26B43"/>
          </p15:clr>
        </p15:guide>
        <p15:guide id="8" orient="horz" pos="2886">
          <p15:clr>
            <a:srgbClr val="F26B43"/>
          </p15:clr>
        </p15:guide>
        <p15:guide id="9" orient="horz" pos="431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8A9D6-56B5-BC42-9DEF-5FDA574DF9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911940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837649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89218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36939C-943F-1E41-BC9C-8B2B1D0A31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5A56A2-CFBB-AF45-8FA0-CB36817088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7693883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RaAM14 ">
      <a:dk1>
        <a:srgbClr val="0A325A"/>
      </a:dk1>
      <a:lt1>
        <a:srgbClr val="FAFAFA"/>
      </a:lt1>
      <a:dk2>
        <a:srgbClr val="0A325A"/>
      </a:dk2>
      <a:lt2>
        <a:srgbClr val="FEFFFE"/>
      </a:lt2>
      <a:accent1>
        <a:srgbClr val="F93250"/>
      </a:accent1>
      <a:accent2>
        <a:srgbClr val="E2E3E2"/>
      </a:accent2>
      <a:accent3>
        <a:srgbClr val="138BF0"/>
      </a:accent3>
      <a:accent4>
        <a:srgbClr val="989998"/>
      </a:accent4>
      <a:accent5>
        <a:srgbClr val="D5D5D5"/>
      </a:accent5>
      <a:accent6>
        <a:srgbClr val="797979"/>
      </a:accent6>
      <a:hlink>
        <a:srgbClr val="138BF0"/>
      </a:hlink>
      <a:folHlink>
        <a:srgbClr val="E2E3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RaAM14 ">
      <a:dk1>
        <a:srgbClr val="0A325A"/>
      </a:dk1>
      <a:lt1>
        <a:srgbClr val="FAFAFA"/>
      </a:lt1>
      <a:dk2>
        <a:srgbClr val="0A325A"/>
      </a:dk2>
      <a:lt2>
        <a:srgbClr val="FEFFFE"/>
      </a:lt2>
      <a:accent1>
        <a:srgbClr val="F93250"/>
      </a:accent1>
      <a:accent2>
        <a:srgbClr val="E2E3E2"/>
      </a:accent2>
      <a:accent3>
        <a:srgbClr val="138BF0"/>
      </a:accent3>
      <a:accent4>
        <a:srgbClr val="989998"/>
      </a:accent4>
      <a:accent5>
        <a:srgbClr val="D5D5D5"/>
      </a:accent5>
      <a:accent6>
        <a:srgbClr val="797979"/>
      </a:accent6>
      <a:hlink>
        <a:srgbClr val="138BF0"/>
      </a:hlink>
      <a:folHlink>
        <a:srgbClr val="E2E3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F5A3C99E107C4D97C3BBE1A376C4D5" ma:contentTypeVersion="13" ma:contentTypeDescription="Create a new document." ma:contentTypeScope="" ma:versionID="e42e2c42402cb98270fd8478d9b072dd">
  <xsd:schema xmlns:xsd="http://www.w3.org/2001/XMLSchema" xmlns:xs="http://www.w3.org/2001/XMLSchema" xmlns:p="http://schemas.microsoft.com/office/2006/metadata/properties" xmlns:ns3="4727290b-fd9c-46f0-ba89-b6c28b03b038" xmlns:ns4="d52ecef1-c034-4b92-b19c-08654b05a6ea" targetNamespace="http://schemas.microsoft.com/office/2006/metadata/properties" ma:root="true" ma:fieldsID="fe0ee28db9c8cb8930cf0a391e1bb27b" ns3:_="" ns4:_="">
    <xsd:import namespace="4727290b-fd9c-46f0-ba89-b6c28b03b038"/>
    <xsd:import namespace="d52ecef1-c034-4b92-b19c-08654b05a6e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27290b-fd9c-46f0-ba89-b6c28b03b0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2ecef1-c034-4b92-b19c-08654b05a6e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D08460-EE2C-4F2C-8BB2-1BC099C733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27290b-fd9c-46f0-ba89-b6c28b03b038"/>
    <ds:schemaRef ds:uri="d52ecef1-c034-4b92-b19c-08654b05a6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2DA0DE-BCBF-494A-BD18-35FAF7E5FA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031F5F-67C1-4292-A672-504E38F08D18}">
  <ds:schemaRefs>
    <ds:schemaRef ds:uri="d52ecef1-c034-4b92-b19c-08654b05a6ea"/>
    <ds:schemaRef ds:uri="http://purl.org/dc/terms/"/>
    <ds:schemaRef ds:uri="http://schemas.microsoft.com/office/2006/documentManagement/types"/>
    <ds:schemaRef ds:uri="4727290b-fd9c-46f0-ba89-b6c28b03b038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8259</TotalTime>
  <Words>3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GT Walsheim</vt:lpstr>
      <vt:lpstr>Custom Design</vt:lpstr>
      <vt:lpstr>1_Custom Design</vt:lpstr>
      <vt:lpstr>PowerPoint Presentation</vt:lpstr>
      <vt:lpstr>TITLE</vt:lpstr>
      <vt:lpstr>SECTION TITLE</vt:lpstr>
      <vt:lpstr>PowerPoint Presentation</vt:lpstr>
    </vt:vector>
  </TitlesOfParts>
  <Company>Vilniaus universitetas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Rokas Aleliūnas</dc:creator>
  <cp:lastModifiedBy>Inesa Šeškauskienė</cp:lastModifiedBy>
  <cp:revision>107</cp:revision>
  <dcterms:created xsi:type="dcterms:W3CDTF">2017-06-28T06:49:28Z</dcterms:created>
  <dcterms:modified xsi:type="dcterms:W3CDTF">2021-06-08T14:05:37Z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0x01010027F5A3C99E107C4D97C3BBE1A376C4D5</vt:lpwstr>
  </property>
</Properties>
</file>